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4" r:id="rId2"/>
    <p:sldId id="462" r:id="rId3"/>
    <p:sldId id="423" r:id="rId4"/>
    <p:sldId id="447" r:id="rId5"/>
    <p:sldId id="448" r:id="rId6"/>
    <p:sldId id="475" r:id="rId7"/>
    <p:sldId id="477" r:id="rId8"/>
    <p:sldId id="479" r:id="rId9"/>
    <p:sldId id="480" r:id="rId10"/>
    <p:sldId id="481" r:id="rId11"/>
    <p:sldId id="482" r:id="rId12"/>
    <p:sldId id="476" r:id="rId13"/>
    <p:sldId id="474" r:id="rId14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1A8"/>
    <a:srgbClr val="28B8CE"/>
    <a:srgbClr val="21A2B6"/>
    <a:srgbClr val="FFA800"/>
    <a:srgbClr val="BCBCBC"/>
    <a:srgbClr val="19B1C6"/>
    <a:srgbClr val="FFE4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7" autoAdjust="0"/>
    <p:restoredTop sz="96265" autoAdjust="0"/>
  </p:normalViewPr>
  <p:slideViewPr>
    <p:cSldViewPr>
      <p:cViewPr varScale="1">
        <p:scale>
          <a:sx n="70" d="100"/>
          <a:sy n="70" d="100"/>
        </p:scale>
        <p:origin x="1300" y="60"/>
      </p:cViewPr>
      <p:guideLst>
        <p:guide orient="horz" pos="1207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84DECDD-CB14-4323-9192-FBE67985D484}" type="datetimeFigureOut">
              <a:rPr lang="de-AT"/>
              <a:pPr>
                <a:defRPr/>
              </a:pPr>
              <a:t>04.09.2019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636F7-4248-4248-864B-AD2604BC98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1015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6FC1101-CA86-47E9-A299-34CF29E1C5B4}" type="datetimeFigureOut">
              <a:rPr lang="de-AT"/>
              <a:pPr>
                <a:defRPr/>
              </a:pPr>
              <a:t>04.09.2019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8F87EB-94BE-493C-9036-08914CCD2A4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68571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F0B1D1-8262-4F28-A476-6F233C689474}" type="slidenum">
              <a:rPr lang="de-AT" altLang="de-DE" smtClean="0"/>
              <a:pPr/>
              <a:t>1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145031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DF1B46-31D7-45CB-9C84-929DE8A172A4}" type="slidenum">
              <a:rPr lang="de-AT" altLang="de-DE" smtClean="0"/>
              <a:pPr/>
              <a:t>10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92989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7E21FBD-53E6-40CC-A3BF-6E6FC717200B}" type="slidenum">
              <a:rPr lang="de-AT" altLang="de-DE" smtClean="0"/>
              <a:pPr/>
              <a:t>11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870852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1721D0-B34C-4D05-984A-D67EB74E41A2}" type="slidenum">
              <a:rPr lang="de-AT" altLang="de-DE" smtClean="0"/>
              <a:pPr/>
              <a:t>12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717936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9F40F92-2862-4A9A-9506-76D26DAC6244}" type="slidenum">
              <a:rPr lang="de-AT" altLang="de-DE" smtClean="0">
                <a:solidFill>
                  <a:srgbClr val="000000"/>
                </a:solidFill>
              </a:rPr>
              <a:pPr/>
              <a:t>13</a:t>
            </a:fld>
            <a:endParaRPr lang="de-AT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6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B6A5EB3-F410-40E3-B244-B9EB24D5615B}" type="slidenum">
              <a:rPr lang="de-AT" altLang="de-DE" smtClean="0"/>
              <a:pPr/>
              <a:t>2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6837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FFB826E-68B2-44F0-A58E-D16BD898A8C7}" type="slidenum">
              <a:rPr lang="de-AT" altLang="de-DE" smtClean="0"/>
              <a:pPr/>
              <a:t>3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413237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932F76D-165D-4791-8F39-C4CA3E798A23}" type="slidenum">
              <a:rPr lang="de-AT" altLang="de-DE" smtClean="0"/>
              <a:pPr/>
              <a:t>4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31499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107C354-2BA8-42DB-9A32-DC44F7186A6B}" type="slidenum">
              <a:rPr lang="de-AT" altLang="de-DE" smtClean="0"/>
              <a:pPr/>
              <a:t>5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51018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826C775-389A-495A-A899-9727DFD59DA0}" type="slidenum">
              <a:rPr lang="de-AT" altLang="de-DE" smtClean="0"/>
              <a:pPr/>
              <a:t>6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14483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34B9D5-FDA2-4D19-A13D-EF7979C75AAC}" type="slidenum">
              <a:rPr lang="de-AT" altLang="de-DE" smtClean="0"/>
              <a:pPr/>
              <a:t>7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32176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F2ED2B-8AC1-4233-8E2C-DB60F070D6E9}" type="slidenum">
              <a:rPr lang="de-AT" altLang="de-DE" smtClean="0"/>
              <a:pPr/>
              <a:t>8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189332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D1F4E42-DE8A-4677-97CD-E24B0C342F74}" type="slidenum">
              <a:rPr lang="de-AT" altLang="de-DE" smtClean="0"/>
              <a:pPr/>
              <a:t>9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82027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A16B-BD55-4CE0-9BD9-ABBFFA11AA8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0433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EB5E-1AEF-46DB-A463-877044E5981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5912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139E-8947-41AC-B32D-9FCF23AC31F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0951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56100" y="6237288"/>
            <a:ext cx="647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7BCF69-91B5-4E1C-B58E-F4AF33A30FE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bta@reedexpo.at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67813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44900"/>
            <a:ext cx="2609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76700"/>
            <a:ext cx="23764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47343" b="24985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4763" y="0"/>
            <a:ext cx="9148763" cy="69580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12C7E54-5080-4D4E-AB9E-5809DB6F7F29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10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"/>
          <a:stretch>
            <a:fillRect/>
          </a:stretch>
        </p:blipFill>
        <p:spPr bwMode="auto">
          <a:xfrm>
            <a:off x="611188" y="2125663"/>
            <a:ext cx="85328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462463"/>
            <a:ext cx="853281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feld 10"/>
          <p:cNvSpPr txBox="1">
            <a:spLocks noChangeArrowheads="1"/>
          </p:cNvSpPr>
          <p:nvPr/>
        </p:nvSpPr>
        <p:spPr bwMode="auto">
          <a:xfrm>
            <a:off x="4895850" y="1331913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b="1" u="sng">
                <a:solidFill>
                  <a:srgbClr val="1B91A8"/>
                </a:solidFill>
                <a:latin typeface="Arial" panose="020B0604020202020204" pitchFamily="34" charset="0"/>
              </a:rPr>
              <a:t>Speaker</a:t>
            </a:r>
          </a:p>
        </p:txBody>
      </p:sp>
      <p:sp>
        <p:nvSpPr>
          <p:cNvPr id="22538" name="Textfeld 10"/>
          <p:cNvSpPr txBox="1">
            <a:spLocks noChangeArrowheads="1"/>
          </p:cNvSpPr>
          <p:nvPr/>
        </p:nvSpPr>
        <p:spPr bwMode="auto">
          <a:xfrm>
            <a:off x="611188" y="1341438"/>
            <a:ext cx="4105275" cy="584200"/>
          </a:xfrm>
          <a:prstGeom prst="rect">
            <a:avLst/>
          </a:prstGeom>
          <a:solidFill>
            <a:srgbClr val="1B91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Das BTA-Fachforum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47343" b="24985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895850" y="2924175"/>
            <a:ext cx="1404938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4763" y="0"/>
            <a:ext cx="9148763" cy="69580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9433DC5-1D9F-481C-8A6C-82367E3B1DBB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11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feld 11"/>
          <p:cNvSpPr txBox="1">
            <a:spLocks noChangeArrowheads="1"/>
          </p:cNvSpPr>
          <p:nvPr/>
        </p:nvSpPr>
        <p:spPr bwMode="auto">
          <a:xfrm>
            <a:off x="611188" y="1341438"/>
            <a:ext cx="3960812" cy="584200"/>
          </a:xfrm>
          <a:prstGeom prst="rect">
            <a:avLst/>
          </a:prstGeom>
          <a:solidFill>
            <a:srgbClr val="1B91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Nähere Infos unter:</a:t>
            </a:r>
          </a:p>
        </p:txBody>
      </p:sp>
      <p:sp>
        <p:nvSpPr>
          <p:cNvPr id="24585" name="Textfeld 12"/>
          <p:cNvSpPr txBox="1">
            <a:spLocks noChangeArrowheads="1"/>
          </p:cNvSpPr>
          <p:nvPr/>
        </p:nvSpPr>
        <p:spPr bwMode="auto">
          <a:xfrm>
            <a:off x="1382713" y="3340100"/>
            <a:ext cx="6696075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6000" b="1">
                <a:solidFill>
                  <a:srgbClr val="1B91A8"/>
                </a:solidFill>
                <a:latin typeface="Arial" panose="020B0604020202020204" pitchFamily="34" charset="0"/>
              </a:rPr>
              <a:t>www.bt-austria.at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47343" b="24985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4763" y="0"/>
            <a:ext cx="9148763" cy="69580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2137EE5-93AE-4C9D-B4E1-F16EAE536020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feld 10"/>
          <p:cNvSpPr txBox="1">
            <a:spLocks noChangeArrowheads="1"/>
          </p:cNvSpPr>
          <p:nvPr/>
        </p:nvSpPr>
        <p:spPr bwMode="auto">
          <a:xfrm>
            <a:off x="611188" y="1341438"/>
            <a:ext cx="3889375" cy="585787"/>
          </a:xfrm>
          <a:prstGeom prst="rect">
            <a:avLst/>
          </a:prstGeom>
          <a:solidFill>
            <a:srgbClr val="28B8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Die BTA-Eckdaten:</a:t>
            </a:r>
          </a:p>
        </p:txBody>
      </p:sp>
      <p:pic>
        <p:nvPicPr>
          <p:cNvPr id="26631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3935413"/>
            <a:ext cx="40163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933825"/>
            <a:ext cx="39020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feld 16"/>
          <p:cNvSpPr txBox="1">
            <a:spLocks noChangeArrowheads="1"/>
          </p:cNvSpPr>
          <p:nvPr/>
        </p:nvSpPr>
        <p:spPr bwMode="auto">
          <a:xfrm>
            <a:off x="623888" y="2708275"/>
            <a:ext cx="3876675" cy="769938"/>
          </a:xfrm>
          <a:prstGeom prst="rect">
            <a:avLst/>
          </a:prstGeom>
          <a:noFill/>
          <a:ln w="19050">
            <a:solidFill>
              <a:srgbClr val="28B8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rgbClr val="1B91A8"/>
                </a:solidFill>
                <a:latin typeface="Arial" panose="020B0604020202020204" pitchFamily="34" charset="0"/>
              </a:rPr>
              <a:t>Termin</a:t>
            </a:r>
          </a:p>
          <a:p>
            <a:r>
              <a:rPr lang="de-DE" altLang="de-DE" sz="2000" b="1">
                <a:solidFill>
                  <a:srgbClr val="1B91A8"/>
                </a:solidFill>
                <a:latin typeface="Arial" panose="020B0604020202020204" pitchFamily="34" charset="0"/>
              </a:rPr>
              <a:t>18. bis 19. </a:t>
            </a:r>
            <a:r>
              <a:rPr lang="de-DE" altLang="de-DE" sz="2400" b="1">
                <a:solidFill>
                  <a:srgbClr val="1B91A8"/>
                </a:solidFill>
                <a:latin typeface="Arial" panose="020B0604020202020204" pitchFamily="34" charset="0"/>
              </a:rPr>
              <a:t>September</a:t>
            </a:r>
            <a:r>
              <a:rPr lang="de-DE" altLang="de-DE" sz="2000" b="1">
                <a:solidFill>
                  <a:srgbClr val="1B91A8"/>
                </a:solidFill>
                <a:latin typeface="Arial" panose="020B0604020202020204" pitchFamily="34" charset="0"/>
              </a:rPr>
              <a:t> 2019</a:t>
            </a:r>
          </a:p>
        </p:txBody>
      </p:sp>
      <p:sp>
        <p:nvSpPr>
          <p:cNvPr id="26635" name="Textfeld 1"/>
          <p:cNvSpPr txBox="1">
            <a:spLocks noChangeArrowheads="1"/>
          </p:cNvSpPr>
          <p:nvPr/>
        </p:nvSpPr>
        <p:spPr bwMode="auto">
          <a:xfrm>
            <a:off x="1760538" y="5859463"/>
            <a:ext cx="56181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" name="Rechteck 3"/>
          <p:cNvSpPr/>
          <p:nvPr/>
        </p:nvSpPr>
        <p:spPr>
          <a:xfrm rot="20411590">
            <a:off x="5151438" y="5588000"/>
            <a:ext cx="3524250" cy="2873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Kostenlose Tickets unter </a:t>
            </a:r>
            <a:r>
              <a:rPr lang="de-DE" sz="1400" b="1" dirty="0">
                <a:solidFill>
                  <a:schemeClr val="tx1"/>
                </a:solidFill>
                <a:hlinkClick r:id="rId8"/>
              </a:rPr>
              <a:t>bta@reedexpo.at</a:t>
            </a:r>
            <a:r>
              <a:rPr lang="de-DE" sz="1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6" name="Rechteck 15"/>
          <p:cNvSpPr/>
          <p:nvPr/>
        </p:nvSpPr>
        <p:spPr>
          <a:xfrm rot="20411590">
            <a:off x="7207250" y="5567363"/>
            <a:ext cx="1530350" cy="2873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  für Besucher der</a:t>
            </a:r>
          </a:p>
        </p:txBody>
      </p:sp>
      <p:sp>
        <p:nvSpPr>
          <p:cNvPr id="17" name="Rechteck 16"/>
          <p:cNvSpPr/>
          <p:nvPr/>
        </p:nvSpPr>
        <p:spPr>
          <a:xfrm rot="20411590">
            <a:off x="6557963" y="6030913"/>
            <a:ext cx="2338387" cy="288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ST. </a:t>
            </a:r>
            <a:r>
              <a:rPr lang="de-DE" sz="1400" b="1" dirty="0" err="1">
                <a:solidFill>
                  <a:schemeClr val="tx1"/>
                </a:solidFill>
              </a:rPr>
              <a:t>WOLFGANGER</a:t>
            </a:r>
            <a:r>
              <a:rPr lang="de-DE" sz="1400" b="1" dirty="0">
                <a:solidFill>
                  <a:schemeClr val="tx1"/>
                </a:solidFill>
              </a:rPr>
              <a:t> TAGE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1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5F4B1B4-B2D5-4A21-A99D-4DFB346989A9}" type="slidenum">
              <a:rPr lang="de-AT" altLang="de-DE" sz="800" smtClean="0">
                <a:solidFill>
                  <a:srgbClr val="7F7F7F"/>
                </a:solidFill>
                <a:latin typeface="Arial" panose="020B0604020202020204" pitchFamily="34" charset="0"/>
              </a:rPr>
              <a:pPr/>
              <a:t>13</a:t>
            </a:fld>
            <a:endParaRPr lang="de-AT" altLang="de-DE" sz="8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2867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13325"/>
            <a:ext cx="2806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feld 2"/>
          <p:cNvSpPr txBox="1">
            <a:spLocks noChangeArrowheads="1"/>
          </p:cNvSpPr>
          <p:nvPr/>
        </p:nvSpPr>
        <p:spPr bwMode="auto">
          <a:xfrm>
            <a:off x="792163" y="2525713"/>
            <a:ext cx="7559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7200" b="1">
                <a:solidFill>
                  <a:srgbClr val="1B91A8"/>
                </a:solidFill>
                <a:latin typeface="Arial" panose="020B0604020202020204" pitchFamily="34" charset="0"/>
              </a:rPr>
              <a:t>Vielen Dank!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6" b="23914"/>
          <a:stretch>
            <a:fillRect/>
          </a:stretch>
        </p:blipFill>
        <p:spPr bwMode="auto">
          <a:xfrm>
            <a:off x="274638" y="981075"/>
            <a:ext cx="859472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9"/>
          <a:stretch>
            <a:fillRect/>
          </a:stretch>
        </p:blipFill>
        <p:spPr bwMode="auto">
          <a:xfrm>
            <a:off x="3959225" y="5019675"/>
            <a:ext cx="12255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Foliennummernplatzhalter 1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F04D37-2DE7-4417-BFE1-F90D6D6660B4}" type="slidenum">
              <a:rPr lang="de-AT" altLang="de-DE" sz="800" smtClean="0">
                <a:solidFill>
                  <a:srgbClr val="7F7F7F"/>
                </a:solidFill>
                <a:latin typeface="Arial" panose="020B0604020202020204" pitchFamily="34" charset="0"/>
              </a:rPr>
              <a:pPr/>
              <a:t>2</a:t>
            </a:fld>
            <a:endParaRPr lang="de-AT" altLang="de-DE" sz="8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74638" y="981075"/>
            <a:ext cx="8594725" cy="3030538"/>
          </a:xfrm>
          <a:prstGeom prst="rect">
            <a:avLst/>
          </a:prstGeom>
          <a:solidFill>
            <a:srgbClr val="1B91A8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6437313" y="4011613"/>
            <a:ext cx="2520950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63513" y="4011613"/>
            <a:ext cx="252095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https://wit.messe.at/wit/2018/nt/presse/fotos/messe/original/IMG_1259-9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36478" r="41235" b="7581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0" y="0"/>
            <a:ext cx="9144000" cy="68643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19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393825" y="3216275"/>
            <a:ext cx="5905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199" name="Textfeld 5"/>
          <p:cNvSpPr txBox="1">
            <a:spLocks noChangeArrowheads="1"/>
          </p:cNvSpPr>
          <p:nvPr/>
        </p:nvSpPr>
        <p:spPr bwMode="auto">
          <a:xfrm>
            <a:off x="611188" y="2492375"/>
            <a:ext cx="7993062" cy="301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de-DE" altLang="de-DE" sz="2000" b="1"/>
              <a:t>„Wir denken, dass die Zeiten vorbei sind, in denen schlecht geplante Gebäude erst durch aufwendige Technik benutzbar gemacht werden müssen. </a:t>
            </a:r>
          </a:p>
          <a:p>
            <a:pPr algn="ctr">
              <a:spcAft>
                <a:spcPts val="600"/>
              </a:spcAft>
            </a:pPr>
            <a:r>
              <a:rPr lang="de-DE" altLang="de-DE" sz="2000" b="1"/>
              <a:t>Die Gebäudeplanung der Zukunft ist integral und um diese Vision umzusetzen, braucht es fachübergreifende Kreativität, nachhaltige Technologien und intelligente Zusammenarbeit. </a:t>
            </a:r>
          </a:p>
          <a:p>
            <a:pPr algn="ctr"/>
            <a:r>
              <a:rPr lang="de-DE" altLang="de-DE" sz="2000" b="1"/>
              <a:t>Die BTA möchte die Plattform sein, um diese Prozesse zu ermöglichen und zu fördern. Mit Ausstellungen, Workshops und Vorträgen in einem kompakten, übersichtlichen und kreativen Rahmen.“</a:t>
            </a:r>
            <a:endParaRPr lang="de-DE" altLang="de-DE" sz="2000" b="1">
              <a:latin typeface="Arial" panose="020B0604020202020204" pitchFamily="34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65613" y="6419850"/>
            <a:ext cx="612775" cy="412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8B1849E-79F0-4923-8893-67F69B38B72D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201" name="Textfeld 13"/>
          <p:cNvSpPr txBox="1">
            <a:spLocks noChangeArrowheads="1"/>
          </p:cNvSpPr>
          <p:nvPr/>
        </p:nvSpPr>
        <p:spPr bwMode="auto">
          <a:xfrm>
            <a:off x="611188" y="1331913"/>
            <a:ext cx="4032250" cy="584200"/>
          </a:xfrm>
          <a:prstGeom prst="rect">
            <a:avLst/>
          </a:prstGeom>
          <a:solidFill>
            <a:srgbClr val="1B91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Die Vision der BTA: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https://wit.messe.at/wit/2018/nt/presse/fotos/messe/original/IMG_1259-9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36478" r="41235" b="7581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0" y="0"/>
            <a:ext cx="9144000" cy="68643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11D0C73-5A70-457D-AA00-3FC67E0DC572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feld 5"/>
          <p:cNvSpPr txBox="1">
            <a:spLocks noChangeArrowheads="1"/>
          </p:cNvSpPr>
          <p:nvPr/>
        </p:nvSpPr>
        <p:spPr bwMode="auto">
          <a:xfrm>
            <a:off x="611188" y="1331913"/>
            <a:ext cx="5473700" cy="584200"/>
          </a:xfrm>
          <a:prstGeom prst="rect">
            <a:avLst/>
          </a:prstGeom>
          <a:solidFill>
            <a:srgbClr val="1B91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Die Besucher-Zielgruppen:</a:t>
            </a:r>
          </a:p>
        </p:txBody>
      </p:sp>
      <p:pic>
        <p:nvPicPr>
          <p:cNvPr id="1024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997450"/>
            <a:ext cx="53498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016250"/>
            <a:ext cx="738028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47343" b="24985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4763" y="0"/>
            <a:ext cx="9144001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10EC9D8-D2A6-46C6-9C00-8206A163D29B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feld 10"/>
          <p:cNvSpPr txBox="1">
            <a:spLocks noChangeArrowheads="1"/>
          </p:cNvSpPr>
          <p:nvPr/>
        </p:nvSpPr>
        <p:spPr bwMode="auto">
          <a:xfrm>
            <a:off x="611188" y="1341438"/>
            <a:ext cx="4635500" cy="585787"/>
          </a:xfrm>
          <a:prstGeom prst="rect">
            <a:avLst/>
          </a:prstGeom>
          <a:solidFill>
            <a:srgbClr val="1B91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Das Angebot der BTA:</a:t>
            </a:r>
          </a:p>
        </p:txBody>
      </p:sp>
      <p:pic>
        <p:nvPicPr>
          <p:cNvPr id="12295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560888"/>
            <a:ext cx="25527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/>
          <a:stretch>
            <a:fillRect/>
          </a:stretch>
        </p:blipFill>
        <p:spPr bwMode="auto">
          <a:xfrm>
            <a:off x="611188" y="2997200"/>
            <a:ext cx="25527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560888"/>
            <a:ext cx="25527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/>
          <a:stretch>
            <a:fillRect/>
          </a:stretch>
        </p:blipFill>
        <p:spPr bwMode="auto">
          <a:xfrm>
            <a:off x="3290888" y="2997200"/>
            <a:ext cx="2551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997200"/>
            <a:ext cx="25527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Grafi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47343" b="24985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4763" y="0"/>
            <a:ext cx="9144001" cy="69580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B470F74-6C44-4EA7-AED9-92AFD71EE756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feld 10"/>
          <p:cNvSpPr txBox="1">
            <a:spLocks noChangeArrowheads="1"/>
          </p:cNvSpPr>
          <p:nvPr/>
        </p:nvSpPr>
        <p:spPr bwMode="auto">
          <a:xfrm>
            <a:off x="611188" y="1341438"/>
            <a:ext cx="3960812" cy="585787"/>
          </a:xfrm>
          <a:prstGeom prst="rect">
            <a:avLst/>
          </a:prstGeom>
          <a:solidFill>
            <a:srgbClr val="1B91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Der BTA-Floorplan:</a:t>
            </a:r>
          </a:p>
        </p:txBody>
      </p:sp>
      <p:pic>
        <p:nvPicPr>
          <p:cNvPr id="14343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27225"/>
            <a:ext cx="7021513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47343" b="24985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4763" y="0"/>
            <a:ext cx="9144001" cy="69580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01ABE89-985B-48CC-B822-CC11BAC28A66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feld 10"/>
          <p:cNvSpPr txBox="1">
            <a:spLocks noChangeArrowheads="1"/>
          </p:cNvSpPr>
          <p:nvPr/>
        </p:nvSpPr>
        <p:spPr bwMode="auto">
          <a:xfrm>
            <a:off x="611188" y="1341438"/>
            <a:ext cx="4176712" cy="584200"/>
          </a:xfrm>
          <a:prstGeom prst="rect">
            <a:avLst/>
          </a:prstGeom>
          <a:solidFill>
            <a:srgbClr val="1B91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Die Expo-Aussteller:</a:t>
            </a:r>
          </a:p>
        </p:txBody>
      </p:sp>
      <p:pic>
        <p:nvPicPr>
          <p:cNvPr id="16391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925638"/>
            <a:ext cx="733425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47343" b="24985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4763" y="0"/>
            <a:ext cx="9148763" cy="69580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1DE055B-0DD8-41E3-B44E-9459F052D427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8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feld 10"/>
          <p:cNvSpPr txBox="1">
            <a:spLocks noChangeArrowheads="1"/>
          </p:cNvSpPr>
          <p:nvPr/>
        </p:nvSpPr>
        <p:spPr bwMode="auto">
          <a:xfrm>
            <a:off x="611188" y="1341438"/>
            <a:ext cx="4105275" cy="584200"/>
          </a:xfrm>
          <a:prstGeom prst="rect">
            <a:avLst/>
          </a:prstGeom>
          <a:solidFill>
            <a:srgbClr val="1B91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Das BTA-Fachforum</a:t>
            </a:r>
          </a:p>
        </p:txBody>
      </p:sp>
      <p:pic>
        <p:nvPicPr>
          <p:cNvPr id="18440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925638"/>
            <a:ext cx="76898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feld 10"/>
          <p:cNvSpPr txBox="1">
            <a:spLocks noChangeArrowheads="1"/>
          </p:cNvSpPr>
          <p:nvPr/>
        </p:nvSpPr>
        <p:spPr bwMode="auto">
          <a:xfrm>
            <a:off x="4895850" y="1331913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b="1" u="sng">
                <a:solidFill>
                  <a:srgbClr val="1B91A8"/>
                </a:solidFill>
                <a:latin typeface="Arial" panose="020B0604020202020204" pitchFamily="34" charset="0"/>
              </a:rPr>
              <a:t>Tag 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47343" b="24985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4763" y="0"/>
            <a:ext cx="9148763" cy="69580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4248150" y="6443663"/>
            <a:ext cx="6477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C44A563-4866-4F2E-8296-50EB2A8A486A}" type="slidenum">
              <a:rPr lang="de-AT" altLang="de-DE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de-AT" altLang="de-DE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548438"/>
            <a:ext cx="86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>
            <a:fillRect/>
          </a:stretch>
        </p:blipFill>
        <p:spPr bwMode="auto">
          <a:xfrm>
            <a:off x="7521575" y="260350"/>
            <a:ext cx="144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916113"/>
            <a:ext cx="81454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feld 10"/>
          <p:cNvSpPr txBox="1">
            <a:spLocks noChangeArrowheads="1"/>
          </p:cNvSpPr>
          <p:nvPr/>
        </p:nvSpPr>
        <p:spPr bwMode="auto">
          <a:xfrm>
            <a:off x="4895850" y="1331913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b="1" u="sng">
                <a:solidFill>
                  <a:srgbClr val="1B91A8"/>
                </a:solidFill>
                <a:latin typeface="Arial" panose="020B0604020202020204" pitchFamily="34" charset="0"/>
              </a:rPr>
              <a:t>Tag 02</a:t>
            </a:r>
          </a:p>
        </p:txBody>
      </p:sp>
      <p:sp>
        <p:nvSpPr>
          <p:cNvPr id="20489" name="Textfeld 10"/>
          <p:cNvSpPr txBox="1">
            <a:spLocks noChangeArrowheads="1"/>
          </p:cNvSpPr>
          <p:nvPr/>
        </p:nvSpPr>
        <p:spPr bwMode="auto">
          <a:xfrm>
            <a:off x="611188" y="1341438"/>
            <a:ext cx="4105275" cy="584200"/>
          </a:xfrm>
          <a:prstGeom prst="rect">
            <a:avLst/>
          </a:prstGeom>
          <a:solidFill>
            <a:srgbClr val="1B91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Das BTA-Fachforum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Bildschirmpräsentation (4:3)</PresentationFormat>
  <Paragraphs>48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Calibri</vt:lpstr>
      <vt:lpstr>Arial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Reed Exhibitions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Reingrabner, Markus (RX)</dc:creator>
  <cp:lastModifiedBy>Sungler Sophia</cp:lastModifiedBy>
  <cp:revision>795</cp:revision>
  <cp:lastPrinted>2018-09-04T09:12:21Z</cp:lastPrinted>
  <dcterms:created xsi:type="dcterms:W3CDTF">2016-08-01T11:30:00Z</dcterms:created>
  <dcterms:modified xsi:type="dcterms:W3CDTF">2019-09-04T21:12:36Z</dcterms:modified>
</cp:coreProperties>
</file>